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9" r:id="rId4"/>
    <p:sldId id="258" r:id="rId5"/>
    <p:sldId id="260" r:id="rId6"/>
    <p:sldId id="257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88264B4-608A-4670-A90C-1CF300DF2395}">
          <p14:sldIdLst>
            <p14:sldId id="263"/>
            <p14:sldId id="256"/>
            <p14:sldId id="259"/>
            <p14:sldId id="258"/>
            <p14:sldId id="260"/>
            <p14:sldId id="257"/>
            <p14:sldId id="262"/>
            <p14:sldId id="261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DB55E6C-DDAB-4329-804E-3280E8931C2F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99182B-B9B6-40D9-9C79-056A7E19227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/>
          <a:lstStyle/>
          <a:p>
            <a:r>
              <a:rPr lang="ru-RU" sz="5000" dirty="0" smtClean="0"/>
              <a:t>Официальный сайт </a:t>
            </a: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 smtClean="0"/>
              <a:t>Думы </a:t>
            </a:r>
            <a:r>
              <a:rPr lang="ru-RU" sz="5000" dirty="0"/>
              <a:t>Югры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93" y="1628800"/>
            <a:ext cx="819412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3600399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Информация, размещаемая на официальном сайте Думы Югры, которую необходимо отслеживать и обновлять помощникам депутатов Думы Югры: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623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91480"/>
          </a:xfrm>
        </p:spPr>
        <p:txBody>
          <a:bodyPr/>
          <a:lstStyle/>
          <a:p>
            <a:r>
              <a:rPr lang="ru-RU" sz="4000" dirty="0"/>
              <a:t>Раздел: </a:t>
            </a:r>
            <a:r>
              <a:rPr lang="ru-RU" sz="4000" dirty="0" smtClean="0"/>
              <a:t>Телефонный справочник</a:t>
            </a:r>
            <a:endParaRPr lang="ru-RU" sz="4000" dirty="0"/>
          </a:p>
        </p:txBody>
      </p:sp>
      <p:pic>
        <p:nvPicPr>
          <p:cNvPr id="3075" name="Picture 3" descr="D:\UserData\Мои документы\My Pictures\Телефонный справоч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12" y="1196752"/>
            <a:ext cx="8398549" cy="489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72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UserData\Мои документы\My Pictures\Отчеты депута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6026"/>
            <a:ext cx="7563218" cy="383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dirty="0"/>
              <a:t>В данном разделе необходимо следить за точностью и актуальностью сведений о депутате, контактах депутата или помощников депутата, здесь же размещаются отчеты о деятельности </a:t>
            </a:r>
            <a:r>
              <a:rPr lang="ru-RU" sz="2200" dirty="0" smtClean="0"/>
              <a:t>депутата. Информацию об изменениях предоставлять в управление по обеспечению деятельности депутатов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791941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/>
              <a:t>Для обновления данного раздела </a:t>
            </a:r>
            <a:r>
              <a:rPr lang="ru-RU" sz="2200" dirty="0"/>
              <a:t>необходимо </a:t>
            </a:r>
            <a:r>
              <a:rPr lang="ru-RU" sz="2200" dirty="0" smtClean="0"/>
              <a:t>своевременно сообщать в </a:t>
            </a:r>
            <a:r>
              <a:rPr lang="ru-RU" sz="2200" dirty="0"/>
              <a:t>отдел государственной службы, кадров и наград </a:t>
            </a:r>
            <a:r>
              <a:rPr lang="ru-RU" sz="2200" dirty="0" smtClean="0"/>
              <a:t>информацию о контактных данных депутата и помощников</a:t>
            </a:r>
            <a:r>
              <a:rPr lang="ru-RU" sz="2200" dirty="0"/>
              <a:t>.</a:t>
            </a:r>
            <a:r>
              <a:rPr lang="ru-RU" sz="2200" dirty="0" smtClean="0"/>
              <a:t> Здесь размещаются номера телефонов, адреса общественных приемных, адреса электронной почты</a:t>
            </a:r>
            <a:endParaRPr lang="ru-RU" sz="2200" dirty="0"/>
          </a:p>
        </p:txBody>
      </p:sp>
      <p:pic>
        <p:nvPicPr>
          <p:cNvPr id="4098" name="Picture 2" descr="D:\UserData\Мои документы\My Pictures\Телефонный справочни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34394"/>
            <a:ext cx="7272808" cy="423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53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Раздел: Депутаты </a:t>
            </a:r>
            <a:r>
              <a:rPr lang="en-US" dirty="0" smtClean="0"/>
              <a:t>VI </a:t>
            </a:r>
            <a:r>
              <a:rPr lang="ru-RU" dirty="0" smtClean="0"/>
              <a:t>созыва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05273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UserData\Мои документы\My Pictures\Депутаты 6 созы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3539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88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332656"/>
            <a:ext cx="8229600" cy="208823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3200" dirty="0" smtClean="0"/>
              <a:t>Для доступа в Личный кабинет необходимо предварительно пройти авторизацию на сайте, набрав логин и пароль.</a:t>
            </a:r>
            <a:endParaRPr lang="ru-RU" sz="3200" dirty="0"/>
          </a:p>
        </p:txBody>
      </p:sp>
      <p:pic>
        <p:nvPicPr>
          <p:cNvPr id="1026" name="Picture 2" descr="D:\UserData\Мои документы\My Pictures\авториза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7776864" cy="37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09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r>
              <a:rPr lang="ru-RU" sz="4800" dirty="0" smtClean="0"/>
              <a:t>Личный кабинет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256239"/>
            <a:ext cx="8229600" cy="18847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3200" dirty="0" smtClean="0"/>
              <a:t>В личном кабинете дублируется рассылка по электронной почте материалов к заседаниям Думы, откуда их можно оперативно скачать в любое время.</a:t>
            </a:r>
            <a:endParaRPr lang="ru-RU" sz="3200" dirty="0"/>
          </a:p>
        </p:txBody>
      </p:sp>
      <p:pic>
        <p:nvPicPr>
          <p:cNvPr id="1026" name="Picture 2" descr="D:\UserData\Мои документы\My Pictures\Личный кабин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46" y="3317939"/>
            <a:ext cx="6759779" cy="286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82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Информационные ресурсы аппарата Думы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7" y="1628800"/>
            <a:ext cx="8118013" cy="457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68115"/>
            <a:ext cx="2311387" cy="1585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878891"/>
            <a:ext cx="2356892" cy="1592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763688" y="3808476"/>
            <a:ext cx="324036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21594" y="4055069"/>
            <a:ext cx="103724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47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428</TotalTime>
  <Words>147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Официальный сайт  Думы Югры</vt:lpstr>
      <vt:lpstr>Информация, размещаемая на официальном сайте Думы Югры, которую необходимо отслеживать и обновлять помощникам депутатов Думы Югры:</vt:lpstr>
      <vt:lpstr>Раздел: Телефонный справочник</vt:lpstr>
      <vt:lpstr>В данном разделе необходимо следить за точностью и актуальностью сведений о депутате, контактах депутата или помощников депутата, здесь же размещаются отчеты о деятельности депутата. Информацию об изменениях предоставлять в управление по обеспечению деятельности депутатов</vt:lpstr>
      <vt:lpstr>Для обновления данного раздела необходимо своевременно сообщать в отдел государственной службы, кадров и наград информацию о контактных данных депутата и помощников. Здесь размещаются номера телефонов, адреса общественных приемных, адреса электронной почты</vt:lpstr>
      <vt:lpstr>Раздел: Депутаты VI созыва</vt:lpstr>
      <vt:lpstr>Для доступа в Личный кабинет необходимо предварительно пройти авторизацию на сайте, набрав логин и пароль.</vt:lpstr>
      <vt:lpstr>Личный кабинет</vt:lpstr>
      <vt:lpstr>Информационные ресурсы аппарата Думы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Информация, которую необходимо отслеживать и обновлять помощникам депутатов Думы Югры</dc:title>
  <dc:creator>Андрюхин Владимир Игоревич</dc:creator>
  <cp:lastModifiedBy>Андрюхин Владимир Игоревич</cp:lastModifiedBy>
  <cp:revision>17</cp:revision>
  <dcterms:created xsi:type="dcterms:W3CDTF">2017-01-26T04:31:35Z</dcterms:created>
  <dcterms:modified xsi:type="dcterms:W3CDTF">2017-02-02T05:25:00Z</dcterms:modified>
</cp:coreProperties>
</file>